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4/24/2023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4/24/2023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13" Type="http://schemas.openxmlformats.org/officeDocument/2006/relationships/image" Target="../media/image74.png"/><Relationship Id="rId3" Type="http://schemas.openxmlformats.org/officeDocument/2006/relationships/image" Target="../media/image4.png"/><Relationship Id="rId7" Type="http://schemas.openxmlformats.org/officeDocument/2006/relationships/image" Target="../media/image68.png"/><Relationship Id="rId12" Type="http://schemas.openxmlformats.org/officeDocument/2006/relationships/image" Target="../media/image7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png"/><Relationship Id="rId11" Type="http://schemas.openxmlformats.org/officeDocument/2006/relationships/image" Target="../media/image72.png"/><Relationship Id="rId5" Type="http://schemas.openxmlformats.org/officeDocument/2006/relationships/image" Target="../media/image59.png"/><Relationship Id="rId10" Type="http://schemas.openxmlformats.org/officeDocument/2006/relationships/image" Target="../media/image71.png"/><Relationship Id="rId4" Type="http://schemas.openxmlformats.org/officeDocument/2006/relationships/image" Target="../media/image5.png"/><Relationship Id="rId9" Type="http://schemas.openxmlformats.org/officeDocument/2006/relationships/image" Target="../media/image7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4.png"/><Relationship Id="rId7" Type="http://schemas.openxmlformats.org/officeDocument/2006/relationships/image" Target="../media/image7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3.png"/><Relationship Id="rId7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png"/><Relationship Id="rId5" Type="http://schemas.openxmlformats.org/officeDocument/2006/relationships/image" Target="../media/image5.png"/><Relationship Id="rId10" Type="http://schemas.openxmlformats.org/officeDocument/2006/relationships/image" Target="../media/image83.png"/><Relationship Id="rId4" Type="http://schemas.openxmlformats.org/officeDocument/2006/relationships/image" Target="../media/image4.png"/><Relationship Id="rId9" Type="http://schemas.openxmlformats.org/officeDocument/2006/relationships/image" Target="../media/image8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13" Type="http://schemas.openxmlformats.org/officeDocument/2006/relationships/image" Target="../media/image92.png"/><Relationship Id="rId3" Type="http://schemas.openxmlformats.org/officeDocument/2006/relationships/image" Target="../media/image4.png"/><Relationship Id="rId7" Type="http://schemas.openxmlformats.org/officeDocument/2006/relationships/image" Target="../media/image86.png"/><Relationship Id="rId12" Type="http://schemas.openxmlformats.org/officeDocument/2006/relationships/image" Target="../media/image9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5.png"/><Relationship Id="rId11" Type="http://schemas.openxmlformats.org/officeDocument/2006/relationships/image" Target="../media/image90.png"/><Relationship Id="rId5" Type="http://schemas.openxmlformats.org/officeDocument/2006/relationships/image" Target="../media/image84.png"/><Relationship Id="rId15" Type="http://schemas.openxmlformats.org/officeDocument/2006/relationships/image" Target="../media/image94.png"/><Relationship Id="rId10" Type="http://schemas.openxmlformats.org/officeDocument/2006/relationships/image" Target="../media/image89.png"/><Relationship Id="rId4" Type="http://schemas.openxmlformats.org/officeDocument/2006/relationships/image" Target="../media/image5.png"/><Relationship Id="rId9" Type="http://schemas.openxmlformats.org/officeDocument/2006/relationships/image" Target="../media/image88.png"/><Relationship Id="rId14" Type="http://schemas.openxmlformats.org/officeDocument/2006/relationships/image" Target="../media/image9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4.png"/><Relationship Id="rId7" Type="http://schemas.openxmlformats.org/officeDocument/2006/relationships/image" Target="../media/image9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5.png"/><Relationship Id="rId5" Type="http://schemas.openxmlformats.org/officeDocument/2006/relationships/image" Target="../media/image84.png"/><Relationship Id="rId10" Type="http://schemas.openxmlformats.org/officeDocument/2006/relationships/image" Target="../media/image99.png"/><Relationship Id="rId4" Type="http://schemas.openxmlformats.org/officeDocument/2006/relationships/image" Target="../media/image5.png"/><Relationship Id="rId9" Type="http://schemas.openxmlformats.org/officeDocument/2006/relationships/image" Target="../media/image9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image" Target="../media/image4.png"/><Relationship Id="rId7" Type="http://schemas.openxmlformats.org/officeDocument/2006/relationships/image" Target="../media/image10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0.png"/><Relationship Id="rId5" Type="http://schemas.openxmlformats.org/officeDocument/2006/relationships/image" Target="../media/image84.png"/><Relationship Id="rId10" Type="http://schemas.openxmlformats.org/officeDocument/2006/relationships/image" Target="../media/image104.png"/><Relationship Id="rId4" Type="http://schemas.openxmlformats.org/officeDocument/2006/relationships/image" Target="../media/image5.png"/><Relationship Id="rId9" Type="http://schemas.openxmlformats.org/officeDocument/2006/relationships/image" Target="../media/image10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image" Target="../media/image4.png"/><Relationship Id="rId7" Type="http://schemas.openxmlformats.org/officeDocument/2006/relationships/image" Target="../media/image10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10" Type="http://schemas.openxmlformats.org/officeDocument/2006/relationships/image" Target="../media/image110.png"/><Relationship Id="rId4" Type="http://schemas.openxmlformats.org/officeDocument/2006/relationships/image" Target="../media/image5.png"/><Relationship Id="rId9" Type="http://schemas.openxmlformats.org/officeDocument/2006/relationships/image" Target="../media/image10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3" Type="http://schemas.openxmlformats.org/officeDocument/2006/relationships/image" Target="../media/image4.png"/><Relationship Id="rId7" Type="http://schemas.openxmlformats.org/officeDocument/2006/relationships/image" Target="../media/image112.png"/><Relationship Id="rId12" Type="http://schemas.openxmlformats.org/officeDocument/2006/relationships/image" Target="../media/image1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1.png"/><Relationship Id="rId11" Type="http://schemas.openxmlformats.org/officeDocument/2006/relationships/image" Target="../media/image116.png"/><Relationship Id="rId5" Type="http://schemas.openxmlformats.org/officeDocument/2006/relationships/image" Target="../media/image105.png"/><Relationship Id="rId10" Type="http://schemas.openxmlformats.org/officeDocument/2006/relationships/image" Target="../media/image115.png"/><Relationship Id="rId4" Type="http://schemas.openxmlformats.org/officeDocument/2006/relationships/image" Target="../media/image5.png"/><Relationship Id="rId9" Type="http://schemas.openxmlformats.org/officeDocument/2006/relationships/image" Target="../media/image11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image" Target="../media/image3.png"/><Relationship Id="rId7" Type="http://schemas.openxmlformats.org/officeDocument/2006/relationships/image" Target="../media/image120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9.png"/><Relationship Id="rId5" Type="http://schemas.openxmlformats.org/officeDocument/2006/relationships/image" Target="../media/image5.png"/><Relationship Id="rId10" Type="http://schemas.openxmlformats.org/officeDocument/2006/relationships/image" Target="../media/image123.png"/><Relationship Id="rId4" Type="http://schemas.openxmlformats.org/officeDocument/2006/relationships/image" Target="../media/image4.png"/><Relationship Id="rId9" Type="http://schemas.openxmlformats.org/officeDocument/2006/relationships/image" Target="../media/image12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3" Type="http://schemas.openxmlformats.org/officeDocument/2006/relationships/image" Target="../media/image4.png"/><Relationship Id="rId7" Type="http://schemas.openxmlformats.org/officeDocument/2006/relationships/image" Target="../media/image1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5.png"/><Relationship Id="rId5" Type="http://schemas.openxmlformats.org/officeDocument/2006/relationships/image" Target="../media/image124.png"/><Relationship Id="rId4" Type="http://schemas.openxmlformats.org/officeDocument/2006/relationships/image" Target="../media/image5.png"/><Relationship Id="rId9" Type="http://schemas.openxmlformats.org/officeDocument/2006/relationships/image" Target="../media/image12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13" Type="http://schemas.openxmlformats.org/officeDocument/2006/relationships/image" Target="../media/image136.png"/><Relationship Id="rId3" Type="http://schemas.openxmlformats.org/officeDocument/2006/relationships/image" Target="../media/image4.png"/><Relationship Id="rId7" Type="http://schemas.openxmlformats.org/officeDocument/2006/relationships/image" Target="../media/image130.png"/><Relationship Id="rId12" Type="http://schemas.openxmlformats.org/officeDocument/2006/relationships/image" Target="../media/image13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9.png"/><Relationship Id="rId11" Type="http://schemas.openxmlformats.org/officeDocument/2006/relationships/image" Target="../media/image134.png"/><Relationship Id="rId5" Type="http://schemas.openxmlformats.org/officeDocument/2006/relationships/image" Target="../media/image124.png"/><Relationship Id="rId10" Type="http://schemas.openxmlformats.org/officeDocument/2006/relationships/image" Target="../media/image133.png"/><Relationship Id="rId4" Type="http://schemas.openxmlformats.org/officeDocument/2006/relationships/image" Target="../media/image5.png"/><Relationship Id="rId9" Type="http://schemas.openxmlformats.org/officeDocument/2006/relationships/image" Target="../media/image132.png"/><Relationship Id="rId14" Type="http://schemas.openxmlformats.org/officeDocument/2006/relationships/image" Target="../media/image13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3" Type="http://schemas.openxmlformats.org/officeDocument/2006/relationships/image" Target="../media/image4.png"/><Relationship Id="rId7" Type="http://schemas.openxmlformats.org/officeDocument/2006/relationships/image" Target="../media/image13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8.png"/><Relationship Id="rId11" Type="http://schemas.openxmlformats.org/officeDocument/2006/relationships/image" Target="../media/image143.png"/><Relationship Id="rId5" Type="http://schemas.openxmlformats.org/officeDocument/2006/relationships/image" Target="../media/image124.png"/><Relationship Id="rId10" Type="http://schemas.openxmlformats.org/officeDocument/2006/relationships/image" Target="../media/image142.png"/><Relationship Id="rId4" Type="http://schemas.openxmlformats.org/officeDocument/2006/relationships/image" Target="../media/image5.png"/><Relationship Id="rId9" Type="http://schemas.openxmlformats.org/officeDocument/2006/relationships/image" Target="../media/image14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3" Type="http://schemas.openxmlformats.org/officeDocument/2006/relationships/image" Target="../media/image4.png"/><Relationship Id="rId7" Type="http://schemas.openxmlformats.org/officeDocument/2006/relationships/image" Target="../media/image14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4.png"/><Relationship Id="rId11" Type="http://schemas.openxmlformats.org/officeDocument/2006/relationships/image" Target="../media/image148.png"/><Relationship Id="rId5" Type="http://schemas.openxmlformats.org/officeDocument/2006/relationships/image" Target="../media/image124.png"/><Relationship Id="rId10" Type="http://schemas.openxmlformats.org/officeDocument/2006/relationships/image" Target="../media/image147.png"/><Relationship Id="rId4" Type="http://schemas.openxmlformats.org/officeDocument/2006/relationships/image" Target="../media/image5.png"/><Relationship Id="rId9" Type="http://schemas.openxmlformats.org/officeDocument/2006/relationships/image" Target="../media/image14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1.png"/><Relationship Id="rId3" Type="http://schemas.openxmlformats.org/officeDocument/2006/relationships/image" Target="../media/image4.png"/><Relationship Id="rId7" Type="http://schemas.openxmlformats.org/officeDocument/2006/relationships/image" Target="../media/image15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9.png"/><Relationship Id="rId11" Type="http://schemas.openxmlformats.org/officeDocument/2006/relationships/image" Target="../media/image154.png"/><Relationship Id="rId5" Type="http://schemas.openxmlformats.org/officeDocument/2006/relationships/image" Target="../media/image124.png"/><Relationship Id="rId10" Type="http://schemas.openxmlformats.org/officeDocument/2006/relationships/image" Target="../media/image153.png"/><Relationship Id="rId4" Type="http://schemas.openxmlformats.org/officeDocument/2006/relationships/image" Target="../media/image5.png"/><Relationship Id="rId9" Type="http://schemas.openxmlformats.org/officeDocument/2006/relationships/image" Target="../media/image15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png"/><Relationship Id="rId13" Type="http://schemas.openxmlformats.org/officeDocument/2006/relationships/image" Target="../media/image162.png"/><Relationship Id="rId3" Type="http://schemas.openxmlformats.org/officeDocument/2006/relationships/image" Target="../media/image3.png"/><Relationship Id="rId7" Type="http://schemas.openxmlformats.org/officeDocument/2006/relationships/image" Target="../media/image156.png"/><Relationship Id="rId12" Type="http://schemas.openxmlformats.org/officeDocument/2006/relationships/image" Target="../media/image161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4.png"/><Relationship Id="rId11" Type="http://schemas.openxmlformats.org/officeDocument/2006/relationships/image" Target="../media/image160.png"/><Relationship Id="rId5" Type="http://schemas.openxmlformats.org/officeDocument/2006/relationships/image" Target="../media/image5.png"/><Relationship Id="rId10" Type="http://schemas.openxmlformats.org/officeDocument/2006/relationships/image" Target="../media/image159.png"/><Relationship Id="rId4" Type="http://schemas.openxmlformats.org/officeDocument/2006/relationships/image" Target="../media/image4.png"/><Relationship Id="rId9" Type="http://schemas.openxmlformats.org/officeDocument/2006/relationships/image" Target="../media/image158.png"/><Relationship Id="rId14" Type="http://schemas.openxmlformats.org/officeDocument/2006/relationships/image" Target="../media/image16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6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5.png"/><Relationship Id="rId5" Type="http://schemas.openxmlformats.org/officeDocument/2006/relationships/image" Target="../media/image164.png"/><Relationship Id="rId4" Type="http://schemas.openxmlformats.org/officeDocument/2006/relationships/image" Target="../media/image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6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7.png"/><Relationship Id="rId5" Type="http://schemas.openxmlformats.org/officeDocument/2006/relationships/image" Target="../media/image164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3.png"/><Relationship Id="rId7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5.png"/><Relationship Id="rId10" Type="http://schemas.openxmlformats.org/officeDocument/2006/relationships/image" Target="../media/image20.png"/><Relationship Id="rId4" Type="http://schemas.openxmlformats.org/officeDocument/2006/relationships/image" Target="../media/image4.png"/><Relationship Id="rId9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3" Type="http://schemas.openxmlformats.org/officeDocument/2006/relationships/image" Target="../media/image4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16.png"/><Relationship Id="rId10" Type="http://schemas.openxmlformats.org/officeDocument/2006/relationships/image" Target="../media/image25.png"/><Relationship Id="rId4" Type="http://schemas.openxmlformats.org/officeDocument/2006/relationships/image" Target="../media/image5.png"/><Relationship Id="rId9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png"/><Relationship Id="rId18" Type="http://schemas.openxmlformats.org/officeDocument/2006/relationships/image" Target="../media/image45.png"/><Relationship Id="rId26" Type="http://schemas.openxmlformats.org/officeDocument/2006/relationships/image" Target="../media/image50.png"/><Relationship Id="rId3" Type="http://schemas.openxmlformats.org/officeDocument/2006/relationships/image" Target="../media/image30.png"/><Relationship Id="rId21" Type="http://schemas.openxmlformats.org/officeDocument/2006/relationships/image" Target="../media/image48.png"/><Relationship Id="rId7" Type="http://schemas.openxmlformats.org/officeDocument/2006/relationships/image" Target="../media/image34.png"/><Relationship Id="rId12" Type="http://schemas.openxmlformats.org/officeDocument/2006/relationships/image" Target="../media/image39.png"/><Relationship Id="rId17" Type="http://schemas.openxmlformats.org/officeDocument/2006/relationships/image" Target="../media/image44.png"/><Relationship Id="rId25" Type="http://schemas.openxmlformats.org/officeDocument/2006/relationships/image" Target="../media/image5.png"/><Relationship Id="rId2" Type="http://schemas.openxmlformats.org/officeDocument/2006/relationships/image" Target="../media/image29.png"/><Relationship Id="rId16" Type="http://schemas.openxmlformats.org/officeDocument/2006/relationships/image" Target="../media/image43.png"/><Relationship Id="rId20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24" Type="http://schemas.openxmlformats.org/officeDocument/2006/relationships/image" Target="../media/image4.png"/><Relationship Id="rId5" Type="http://schemas.openxmlformats.org/officeDocument/2006/relationships/image" Target="../media/image32.png"/><Relationship Id="rId15" Type="http://schemas.openxmlformats.org/officeDocument/2006/relationships/image" Target="../media/image42.png"/><Relationship Id="rId23" Type="http://schemas.openxmlformats.org/officeDocument/2006/relationships/image" Target="../media/image3.png"/><Relationship Id="rId10" Type="http://schemas.openxmlformats.org/officeDocument/2006/relationships/image" Target="../media/image37.png"/><Relationship Id="rId19" Type="http://schemas.openxmlformats.org/officeDocument/2006/relationships/image" Target="../media/image46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Relationship Id="rId14" Type="http://schemas.openxmlformats.org/officeDocument/2006/relationships/image" Target="../media/image41.png"/><Relationship Id="rId22" Type="http://schemas.openxmlformats.org/officeDocument/2006/relationships/image" Target="../media/image4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53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4.png"/><Relationship Id="rId7" Type="http://schemas.openxmlformats.org/officeDocument/2006/relationships/image" Target="../media/image5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bottlenose-oak-2e3.notion.site/wrap-up-report-51cfca5542d243eaaf4ce1e4a62484ad" TargetMode="External"/><Relationship Id="rId4" Type="http://schemas.openxmlformats.org/officeDocument/2006/relationships/image" Target="../media/image5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4.png"/><Relationship Id="rId7" Type="http://schemas.openxmlformats.org/officeDocument/2006/relationships/image" Target="../media/image61.png"/><Relationship Id="rId12" Type="http://schemas.openxmlformats.org/officeDocument/2006/relationships/image" Target="../media/image6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11" Type="http://schemas.openxmlformats.org/officeDocument/2006/relationships/image" Target="../media/image65.png"/><Relationship Id="rId5" Type="http://schemas.openxmlformats.org/officeDocument/2006/relationships/image" Target="../media/image59.png"/><Relationship Id="rId10" Type="http://schemas.openxmlformats.org/officeDocument/2006/relationships/image" Target="../media/image64.png"/><Relationship Id="rId4" Type="http://schemas.openxmlformats.org/officeDocument/2006/relationships/image" Target="../media/image5.png"/><Relationship Id="rId9" Type="http://schemas.openxmlformats.org/officeDocument/2006/relationships/image" Target="../media/image6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34412" y="9518162"/>
            <a:ext cx="3236546" cy="476615"/>
            <a:chOff x="334412" y="9518162"/>
            <a:chExt cx="3236546" cy="47661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34412" y="9518162"/>
              <a:ext cx="3236546" cy="47661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251584" y="3496832"/>
            <a:ext cx="7467043" cy="344155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61905" y="9830576"/>
            <a:ext cx="1777866" cy="260630"/>
            <a:chOff x="361905" y="9830576"/>
            <a:chExt cx="1777866" cy="26063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61905" y="9830576"/>
              <a:ext cx="1777866" cy="26063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523941" y="9604359"/>
            <a:ext cx="3305536" cy="452434"/>
            <a:chOff x="14523941" y="9604359"/>
            <a:chExt cx="3305536" cy="45243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3941" y="9604359"/>
              <a:ext cx="3305536" cy="45243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71423" y="1705952"/>
            <a:ext cx="17238106" cy="35714"/>
            <a:chOff x="571423" y="1705952"/>
            <a:chExt cx="17238106" cy="35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1423" y="1705952"/>
              <a:ext cx="17238106" cy="3571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49416" y="218024"/>
            <a:ext cx="8069329" cy="1731767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875034" y="2441011"/>
            <a:ext cx="4859735" cy="1682097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911524" y="4202542"/>
            <a:ext cx="4919774" cy="55500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4243806" y="2520338"/>
            <a:ext cx="3585671" cy="6007387"/>
            <a:chOff x="14243806" y="2520338"/>
            <a:chExt cx="3585671" cy="600738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243806" y="2520338"/>
              <a:ext cx="3585671" cy="600738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635516" y="3099930"/>
            <a:ext cx="1558996" cy="321429"/>
            <a:chOff x="12635516" y="3099930"/>
            <a:chExt cx="1558996" cy="32142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635516" y="3099930"/>
              <a:ext cx="1558996" cy="321429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095694" y="6427161"/>
            <a:ext cx="5319354" cy="1767811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6582857" y="6657571"/>
            <a:ext cx="1645716" cy="321429"/>
            <a:chOff x="6582857" y="6657571"/>
            <a:chExt cx="1645716" cy="32142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0800000">
              <a:off x="6582857" y="6657571"/>
              <a:ext cx="1645716" cy="321429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666483" y="8083298"/>
            <a:ext cx="5737983" cy="954812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571409" y="2451766"/>
            <a:ext cx="5961924" cy="6774691"/>
            <a:chOff x="571409" y="2451766"/>
            <a:chExt cx="5961924" cy="6774691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71409" y="2451766"/>
              <a:ext cx="5961924" cy="677469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61905" y="9830576"/>
            <a:ext cx="1777866" cy="260630"/>
            <a:chOff x="361905" y="9830576"/>
            <a:chExt cx="1777866" cy="26063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61905" y="9830576"/>
              <a:ext cx="1777866" cy="26063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523941" y="9604359"/>
            <a:ext cx="3305536" cy="452434"/>
            <a:chOff x="14523941" y="9604359"/>
            <a:chExt cx="3305536" cy="45243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3941" y="9604359"/>
              <a:ext cx="3305536" cy="45243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71423" y="1705952"/>
            <a:ext cx="17238106" cy="35714"/>
            <a:chOff x="571423" y="1705952"/>
            <a:chExt cx="17238106" cy="35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1423" y="1705952"/>
              <a:ext cx="17238106" cy="3571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49416" y="218025"/>
            <a:ext cx="10502176" cy="187500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71409" y="2209301"/>
            <a:ext cx="7569015" cy="6540413"/>
            <a:chOff x="571409" y="2209301"/>
            <a:chExt cx="7569015" cy="654041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71409" y="2209301"/>
              <a:ext cx="7569015" cy="6540413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129668" y="2129975"/>
            <a:ext cx="7849954" cy="951335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397906" y="3096565"/>
            <a:ext cx="9296127" cy="6006699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97143" y="3686238"/>
            <a:ext cx="9983159" cy="5615527"/>
            <a:chOff x="-297143" y="3686238"/>
            <a:chExt cx="9983159" cy="561552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97143" y="3686238"/>
              <a:ext cx="9983159" cy="561552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61905" y="9830576"/>
            <a:ext cx="1777866" cy="260630"/>
            <a:chOff x="361905" y="9830576"/>
            <a:chExt cx="1777866" cy="26063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1905" y="9830576"/>
              <a:ext cx="1777866" cy="26063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523941" y="9604359"/>
            <a:ext cx="3305536" cy="452434"/>
            <a:chOff x="14523941" y="9604359"/>
            <a:chExt cx="3305536" cy="45243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523941" y="9604359"/>
              <a:ext cx="3305536" cy="45243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71423" y="1705952"/>
            <a:ext cx="17238106" cy="35714"/>
            <a:chOff x="571423" y="1705952"/>
            <a:chExt cx="17238106" cy="3571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71423" y="1705952"/>
              <a:ext cx="17238106" cy="35714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49416" y="218025"/>
            <a:ext cx="10502176" cy="1875005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04391" y="2509768"/>
            <a:ext cx="8138525" cy="1027525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090763" y="1936087"/>
            <a:ext cx="7873319" cy="3571548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321239" y="6024642"/>
            <a:ext cx="8205072" cy="422284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164588" y="5764831"/>
            <a:ext cx="8549844" cy="35714"/>
            <a:chOff x="9164588" y="5764831"/>
            <a:chExt cx="8549844" cy="3571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164588" y="5764831"/>
              <a:ext cx="8549844" cy="357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61905" y="9830576"/>
            <a:ext cx="1777866" cy="260630"/>
            <a:chOff x="361905" y="9830576"/>
            <a:chExt cx="1777866" cy="26063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61905" y="9830576"/>
              <a:ext cx="1777866" cy="26063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523941" y="9604359"/>
            <a:ext cx="3305536" cy="452434"/>
            <a:chOff x="14523941" y="9604359"/>
            <a:chExt cx="3305536" cy="45243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3941" y="9604359"/>
              <a:ext cx="3305536" cy="45243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71423" y="1705952"/>
            <a:ext cx="17238106" cy="35714"/>
            <a:chOff x="571423" y="1705952"/>
            <a:chExt cx="17238106" cy="35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1423" y="1705952"/>
              <a:ext cx="17238106" cy="3571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49416" y="218025"/>
            <a:ext cx="11502948" cy="173214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51038" y="2212626"/>
            <a:ext cx="6013573" cy="102752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71409" y="3849975"/>
            <a:ext cx="11372349" cy="4730311"/>
            <a:chOff x="571409" y="3849975"/>
            <a:chExt cx="11372349" cy="4730311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571409" y="3849975"/>
              <a:ext cx="3216001" cy="4304494"/>
              <a:chOff x="571409" y="3849975"/>
              <a:chExt cx="3216001" cy="4304494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71409" y="3849975"/>
                <a:ext cx="3216001" cy="4304494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4608332" y="3849975"/>
              <a:ext cx="3213912" cy="4304494"/>
              <a:chOff x="4608332" y="3849975"/>
              <a:chExt cx="3213912" cy="4304494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4608332" y="3849975"/>
                <a:ext cx="3213912" cy="4304494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8505663" y="4317444"/>
              <a:ext cx="3436678" cy="3369556"/>
              <a:chOff x="8505663" y="4317444"/>
              <a:chExt cx="3436678" cy="3369556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8505663" y="4317444"/>
                <a:ext cx="3436678" cy="3369556"/>
              </a:xfrm>
              <a:prstGeom prst="rect">
                <a:avLst/>
              </a:prstGeom>
            </p:spPr>
          </p:pic>
        </p:grpSp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967446" y="8110039"/>
              <a:ext cx="2528648" cy="573210"/>
            </a:xfrm>
            <a:prstGeom prst="rect">
              <a:avLst/>
            </a:prstGeom>
          </p:spPr>
        </p:pic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128548" y="7702725"/>
              <a:ext cx="2538629" cy="949829"/>
            </a:xfrm>
            <a:prstGeom prst="rect">
              <a:avLst/>
            </a:prstGeom>
          </p:spPr>
        </p:pic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838747" y="8110039"/>
              <a:ext cx="740505" cy="525591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102149" y="3399954"/>
            <a:ext cx="5440050" cy="3318431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4534135" y="7000381"/>
            <a:ext cx="1120902" cy="321429"/>
            <a:chOff x="14534135" y="7000381"/>
            <a:chExt cx="1120902" cy="321429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5460000">
              <a:off x="14534135" y="7000381"/>
              <a:ext cx="1120902" cy="321429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3185847" y="7847538"/>
            <a:ext cx="3826943" cy="53511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61905" y="9830576"/>
            <a:ext cx="1777866" cy="260630"/>
            <a:chOff x="361905" y="9830576"/>
            <a:chExt cx="1777866" cy="26063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61905" y="9830576"/>
              <a:ext cx="1777866" cy="26063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523941" y="9604359"/>
            <a:ext cx="3305536" cy="452434"/>
            <a:chOff x="14523941" y="9604359"/>
            <a:chExt cx="3305536" cy="45243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3941" y="9604359"/>
              <a:ext cx="3305536" cy="45243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71423" y="1705952"/>
            <a:ext cx="17238106" cy="35714"/>
            <a:chOff x="571423" y="1705952"/>
            <a:chExt cx="17238106" cy="35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1423" y="1705952"/>
              <a:ext cx="17238106" cy="3571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49416" y="218025"/>
            <a:ext cx="11502948" cy="173214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33895" y="2235483"/>
            <a:ext cx="9794049" cy="102752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94266" y="3553766"/>
            <a:ext cx="11210113" cy="5639164"/>
            <a:chOff x="594266" y="3553766"/>
            <a:chExt cx="11210113" cy="563916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94266" y="3553766"/>
              <a:ext cx="11210113" cy="563916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884930" y="7400597"/>
            <a:ext cx="1049264" cy="1198437"/>
            <a:chOff x="9884930" y="7400597"/>
            <a:chExt cx="1049264" cy="119843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884930" y="7400597"/>
              <a:ext cx="1049264" cy="119843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738299" y="5511337"/>
            <a:ext cx="3451866" cy="3451866"/>
            <a:chOff x="9738299" y="5511337"/>
            <a:chExt cx="3451866" cy="3451866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1620000">
              <a:off x="9738299" y="5511337"/>
              <a:ext cx="3451866" cy="3451866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326958" y="4772713"/>
            <a:ext cx="5968688" cy="2814249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61905" y="9830576"/>
            <a:ext cx="1777866" cy="260630"/>
            <a:chOff x="361905" y="9830576"/>
            <a:chExt cx="1777866" cy="26063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61905" y="9830576"/>
              <a:ext cx="1777866" cy="26063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523941" y="9604359"/>
            <a:ext cx="3305536" cy="452434"/>
            <a:chOff x="14523941" y="9604359"/>
            <a:chExt cx="3305536" cy="45243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3941" y="9604359"/>
              <a:ext cx="3305536" cy="45243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71423" y="1705952"/>
            <a:ext cx="17238106" cy="35714"/>
            <a:chOff x="571423" y="1705952"/>
            <a:chExt cx="17238106" cy="35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1423" y="1705952"/>
              <a:ext cx="17238106" cy="3571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49416" y="218025"/>
            <a:ext cx="11502948" cy="173214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51038" y="2212626"/>
            <a:ext cx="7819306" cy="104873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98743" y="3566039"/>
            <a:ext cx="15357948" cy="226761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694597" y="6211612"/>
            <a:ext cx="886396" cy="321429"/>
            <a:chOff x="8694597" y="6211612"/>
            <a:chExt cx="886396" cy="32142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5400000">
              <a:off x="8694597" y="6211612"/>
              <a:ext cx="886396" cy="321429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57766" y="6763430"/>
            <a:ext cx="10116519" cy="146884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1438227" y="7416646"/>
            <a:ext cx="6171429" cy="678601"/>
            <a:chOff x="11438227" y="7416646"/>
            <a:chExt cx="6171429" cy="67860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438227" y="7416646"/>
              <a:ext cx="6171429" cy="67860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61905" y="9830576"/>
            <a:ext cx="1777866" cy="260630"/>
            <a:chOff x="361905" y="9830576"/>
            <a:chExt cx="1777866" cy="26063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61905" y="9830576"/>
              <a:ext cx="1777866" cy="26063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523941" y="9604359"/>
            <a:ext cx="3305536" cy="452434"/>
            <a:chOff x="14523941" y="9604359"/>
            <a:chExt cx="3305536" cy="45243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3941" y="9604359"/>
              <a:ext cx="3305536" cy="45243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71423" y="1705952"/>
            <a:ext cx="17238106" cy="35714"/>
            <a:chOff x="571423" y="1705952"/>
            <a:chExt cx="17238106" cy="35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1423" y="1705952"/>
              <a:ext cx="17238106" cy="3571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49416" y="218025"/>
            <a:ext cx="12566614" cy="1875005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60444" y="2138893"/>
            <a:ext cx="2659820" cy="99895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39770" y="3305012"/>
            <a:ext cx="4041369" cy="5409216"/>
            <a:chOff x="839770" y="3305012"/>
            <a:chExt cx="4041369" cy="540921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39770" y="3305012"/>
              <a:ext cx="4041369" cy="540921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67549" y="3178219"/>
            <a:ext cx="4013590" cy="5398105"/>
            <a:chOff x="867549" y="3178219"/>
            <a:chExt cx="4013590" cy="539810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67549" y="3178219"/>
              <a:ext cx="4013590" cy="5398105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309208" y="8657952"/>
            <a:ext cx="1323611" cy="710402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802459" y="3271812"/>
            <a:ext cx="10103459" cy="5303887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61905" y="9830576"/>
            <a:ext cx="1777866" cy="260630"/>
            <a:chOff x="361905" y="9830576"/>
            <a:chExt cx="1777866" cy="26063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61905" y="9830576"/>
              <a:ext cx="1777866" cy="26063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523941" y="9604359"/>
            <a:ext cx="3305536" cy="452434"/>
            <a:chOff x="14523941" y="9604359"/>
            <a:chExt cx="3305536" cy="45243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3941" y="9604359"/>
              <a:ext cx="3305536" cy="45243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71423" y="1705952"/>
            <a:ext cx="17238106" cy="35714"/>
            <a:chOff x="571423" y="1705952"/>
            <a:chExt cx="17238106" cy="35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1423" y="1705952"/>
              <a:ext cx="17238106" cy="3571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49416" y="218025"/>
            <a:ext cx="12566614" cy="1875005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60444" y="2138893"/>
            <a:ext cx="2944268" cy="90371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30365" y="3709095"/>
            <a:ext cx="3388925" cy="4523206"/>
            <a:chOff x="730365" y="3709095"/>
            <a:chExt cx="3388925" cy="452320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30365" y="3709095"/>
              <a:ext cx="3388925" cy="452320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856155" y="3686238"/>
            <a:ext cx="3367275" cy="4523206"/>
            <a:chOff x="4856155" y="3686238"/>
            <a:chExt cx="3367275" cy="452320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856155" y="3686238"/>
              <a:ext cx="3367275" cy="4523206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15519" y="8279300"/>
            <a:ext cx="2501639" cy="506543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091405" y="8279300"/>
            <a:ext cx="2671724" cy="506543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860383" y="3035202"/>
            <a:ext cx="8588363" cy="6011973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2982653" y="7185367"/>
            <a:ext cx="640408" cy="321429"/>
            <a:chOff x="12982653" y="7185367"/>
            <a:chExt cx="640408" cy="32142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5400000">
              <a:off x="12982653" y="7185367"/>
              <a:ext cx="640408" cy="3214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004296" y="7785210"/>
            <a:ext cx="9948217" cy="1558790"/>
            <a:chOff x="4004296" y="7785210"/>
            <a:chExt cx="9948217" cy="155879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004296" y="7785210"/>
              <a:ext cx="9948217" cy="15587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61905" y="9830576"/>
            <a:ext cx="1777866" cy="260630"/>
            <a:chOff x="361905" y="9830576"/>
            <a:chExt cx="1777866" cy="26063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1905" y="9830576"/>
              <a:ext cx="1777866" cy="26063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523941" y="9604359"/>
            <a:ext cx="3305536" cy="452434"/>
            <a:chOff x="14523941" y="9604359"/>
            <a:chExt cx="3305536" cy="45243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523941" y="9604359"/>
              <a:ext cx="3305536" cy="45243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71423" y="1705952"/>
            <a:ext cx="17238106" cy="35714"/>
            <a:chOff x="571423" y="1705952"/>
            <a:chExt cx="17238106" cy="3571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71423" y="1705952"/>
              <a:ext cx="17238106" cy="35714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49416" y="218025"/>
            <a:ext cx="10732576" cy="1722624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60621" y="2212626"/>
            <a:ext cx="4965106" cy="951335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32146" y="3294097"/>
            <a:ext cx="16483973" cy="358024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8569538" y="7211891"/>
            <a:ext cx="825210" cy="321429"/>
            <a:chOff x="8569538" y="7211891"/>
            <a:chExt cx="825210" cy="32142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5400000">
              <a:off x="8569538" y="7211891"/>
              <a:ext cx="825210" cy="321429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072785" y="8153607"/>
            <a:ext cx="8161477" cy="95133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61905" y="9830576"/>
            <a:ext cx="1777866" cy="260630"/>
            <a:chOff x="361905" y="9830576"/>
            <a:chExt cx="1777866" cy="26063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61905" y="9830576"/>
              <a:ext cx="1777866" cy="26063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523941" y="9604359"/>
            <a:ext cx="3305536" cy="452434"/>
            <a:chOff x="14523941" y="9604359"/>
            <a:chExt cx="3305536" cy="45243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3941" y="9604359"/>
              <a:ext cx="3305536" cy="45243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71423" y="1705952"/>
            <a:ext cx="17238106" cy="35714"/>
            <a:chOff x="571423" y="1705952"/>
            <a:chExt cx="17238106" cy="35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1423" y="1705952"/>
              <a:ext cx="17238106" cy="3571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49416" y="218025"/>
            <a:ext cx="7859614" cy="172262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45028" y="2316411"/>
            <a:ext cx="11003335" cy="982830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45028" y="3574611"/>
            <a:ext cx="8603088" cy="2705926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64075" y="6749212"/>
            <a:ext cx="8236813" cy="175046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71409" y="3650800"/>
            <a:ext cx="8666686" cy="2718724"/>
            <a:chOff x="571409" y="3650800"/>
            <a:chExt cx="8666686" cy="271872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71409" y="3650800"/>
              <a:ext cx="8666686" cy="271872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61905" y="9830576"/>
            <a:ext cx="1777866" cy="260630"/>
            <a:chOff x="361905" y="9830576"/>
            <a:chExt cx="1777866" cy="26063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61905" y="9830576"/>
              <a:ext cx="1777866" cy="26063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523941" y="9604359"/>
            <a:ext cx="3305536" cy="452434"/>
            <a:chOff x="14523941" y="9604359"/>
            <a:chExt cx="3305536" cy="45243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3941" y="9604359"/>
              <a:ext cx="3305536" cy="45243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71423" y="1705952"/>
            <a:ext cx="17238106" cy="35714"/>
            <a:chOff x="571423" y="1705952"/>
            <a:chExt cx="17238106" cy="35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1423" y="1705952"/>
              <a:ext cx="17238106" cy="3571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33972" y="226357"/>
            <a:ext cx="2376157" cy="1731767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12186" y="7998109"/>
            <a:ext cx="5843900" cy="83159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71409" y="2056319"/>
            <a:ext cx="5708778" cy="5708778"/>
            <a:chOff x="571409" y="2056319"/>
            <a:chExt cx="5708778" cy="570877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71409" y="2056319"/>
              <a:ext cx="5708778" cy="5708778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67818" y="8984840"/>
            <a:ext cx="5456998" cy="54439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6913298" y="2174825"/>
            <a:ext cx="5473329" cy="6740583"/>
            <a:chOff x="6913298" y="2174825"/>
            <a:chExt cx="5473329" cy="6740583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6974250" y="6875811"/>
              <a:ext cx="5412377" cy="1088783"/>
              <a:chOff x="6974250" y="6875811"/>
              <a:chExt cx="5412377" cy="1088783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6974250" y="6875811"/>
                <a:ext cx="5412377" cy="1088783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6974250" y="5680070"/>
              <a:ext cx="5412377" cy="1088783"/>
              <a:chOff x="6974250" y="5680070"/>
              <a:chExt cx="5412377" cy="1088783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6974250" y="5680070"/>
                <a:ext cx="5412377" cy="1088783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6974250" y="4505352"/>
              <a:ext cx="5412377" cy="1088783"/>
              <a:chOff x="6974250" y="4505352"/>
              <a:chExt cx="5412377" cy="1088783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6974250" y="4505352"/>
                <a:ext cx="5412377" cy="1088783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6974250" y="3330275"/>
              <a:ext cx="5412377" cy="1088783"/>
              <a:chOff x="6974250" y="3330275"/>
              <a:chExt cx="5412377" cy="1088783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6974250" y="3330275"/>
                <a:ext cx="5412377" cy="1088783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6913298" y="2174825"/>
              <a:ext cx="5412377" cy="1088783"/>
              <a:chOff x="6913298" y="2174825"/>
              <a:chExt cx="5412377" cy="1088783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6913298" y="2174825"/>
                <a:ext cx="5412377" cy="1088783"/>
              </a:xfrm>
              <a:prstGeom prst="rect">
                <a:avLst/>
              </a:prstGeom>
            </p:spPr>
          </p:pic>
        </p:grpSp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107586" y="2177626"/>
              <a:ext cx="5029800" cy="7023486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2348531" y="6206604"/>
            <a:ext cx="825695" cy="35714"/>
            <a:chOff x="12348531" y="6206604"/>
            <a:chExt cx="825695" cy="35714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348531" y="6206604"/>
              <a:ext cx="825695" cy="3571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3311373" y="4910708"/>
            <a:ext cx="3978154" cy="2854389"/>
            <a:chOff x="13311373" y="4910708"/>
            <a:chExt cx="3978154" cy="2854389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311373" y="4910708"/>
              <a:ext cx="3978154" cy="2854389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3626606" y="5095239"/>
            <a:ext cx="2613767" cy="2476129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61905" y="9830576"/>
            <a:ext cx="1777866" cy="260630"/>
            <a:chOff x="361905" y="9830576"/>
            <a:chExt cx="1777866" cy="26063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61905" y="9830576"/>
              <a:ext cx="1777866" cy="26063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523941" y="9604359"/>
            <a:ext cx="3305536" cy="452434"/>
            <a:chOff x="14523941" y="9604359"/>
            <a:chExt cx="3305536" cy="45243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3941" y="9604359"/>
              <a:ext cx="3305536" cy="45243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71423" y="1705952"/>
            <a:ext cx="17238106" cy="35714"/>
            <a:chOff x="571423" y="1705952"/>
            <a:chExt cx="17238106" cy="35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1423" y="1705952"/>
              <a:ext cx="17238106" cy="3571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49416" y="218025"/>
            <a:ext cx="7859614" cy="172262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06368" y="2075483"/>
            <a:ext cx="3511649" cy="102752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718418" y="2664114"/>
            <a:ext cx="6367993" cy="1583485"/>
            <a:chOff x="10718418" y="2664114"/>
            <a:chExt cx="6367993" cy="158348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718418" y="2664114"/>
              <a:ext cx="6367993" cy="158348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67619" y="3238610"/>
            <a:ext cx="9279804" cy="5219890"/>
            <a:chOff x="567619" y="3238610"/>
            <a:chExt cx="9279804" cy="521989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67619" y="3238610"/>
              <a:ext cx="9279804" cy="5219890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679111" y="2162819"/>
            <a:ext cx="1258030" cy="486202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679705" y="4896233"/>
            <a:ext cx="5597279" cy="1323688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3568556" y="4427535"/>
            <a:ext cx="657437" cy="331666"/>
            <a:chOff x="13568556" y="4427535"/>
            <a:chExt cx="657437" cy="331666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5400000">
              <a:off x="13568556" y="4427535"/>
              <a:ext cx="657437" cy="33166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587647" y="6390797"/>
            <a:ext cx="649228" cy="331666"/>
            <a:chOff x="13587647" y="6390797"/>
            <a:chExt cx="649228" cy="331666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5400000">
              <a:off x="13587647" y="6390797"/>
              <a:ext cx="649228" cy="33166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718418" y="7125272"/>
            <a:ext cx="6367993" cy="1333228"/>
            <a:chOff x="10718418" y="7125272"/>
            <a:chExt cx="6367993" cy="1333228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718418" y="7125272"/>
              <a:ext cx="6367993" cy="1333228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832205" y="8423123"/>
            <a:ext cx="5321184" cy="714879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61905" y="9830576"/>
            <a:ext cx="1777866" cy="260630"/>
            <a:chOff x="361905" y="9830576"/>
            <a:chExt cx="1777866" cy="26063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61905" y="9830576"/>
              <a:ext cx="1777866" cy="26063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523941" y="9604359"/>
            <a:ext cx="3305536" cy="452434"/>
            <a:chOff x="14523941" y="9604359"/>
            <a:chExt cx="3305536" cy="45243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3941" y="9604359"/>
              <a:ext cx="3305536" cy="45243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71423" y="1705952"/>
            <a:ext cx="17238106" cy="35714"/>
            <a:chOff x="571423" y="1705952"/>
            <a:chExt cx="17238106" cy="35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1423" y="1705952"/>
              <a:ext cx="17238106" cy="3571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49416" y="218025"/>
            <a:ext cx="7859614" cy="172262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06368" y="2075483"/>
            <a:ext cx="4002135" cy="95133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71409" y="4184593"/>
            <a:ext cx="7424920" cy="3322112"/>
            <a:chOff x="571409" y="4184593"/>
            <a:chExt cx="7424920" cy="332211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71409" y="4184593"/>
              <a:ext cx="7424920" cy="332211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257143" y="4640414"/>
            <a:ext cx="8811450" cy="2799625"/>
            <a:chOff x="9257143" y="4640414"/>
            <a:chExt cx="8811450" cy="279962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257143" y="4640414"/>
              <a:ext cx="8811450" cy="279962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272956" y="6060405"/>
            <a:ext cx="5008375" cy="35714"/>
            <a:chOff x="6272956" y="6060405"/>
            <a:chExt cx="5008375" cy="3571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5400000">
              <a:off x="6272956" y="6060405"/>
              <a:ext cx="5008375" cy="35714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28553" y="3583451"/>
            <a:ext cx="4458851" cy="813709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240011" y="3583449"/>
            <a:ext cx="7407681" cy="813709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61905" y="9830576"/>
            <a:ext cx="1777866" cy="260630"/>
            <a:chOff x="361905" y="9830576"/>
            <a:chExt cx="1777866" cy="26063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61905" y="9830576"/>
              <a:ext cx="1777866" cy="26063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523941" y="9604359"/>
            <a:ext cx="3305536" cy="452434"/>
            <a:chOff x="14523941" y="9604359"/>
            <a:chExt cx="3305536" cy="45243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3941" y="9604359"/>
              <a:ext cx="3305536" cy="45243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71423" y="1705952"/>
            <a:ext cx="17238106" cy="35714"/>
            <a:chOff x="571423" y="1705952"/>
            <a:chExt cx="17238106" cy="35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1423" y="1705952"/>
              <a:ext cx="17238106" cy="3571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49416" y="218025"/>
            <a:ext cx="7859614" cy="172262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06368" y="2075483"/>
            <a:ext cx="4824735" cy="104873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28553" y="3601735"/>
            <a:ext cx="1992281" cy="754281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285725" y="3601735"/>
            <a:ext cx="2099709" cy="75428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272956" y="6060405"/>
            <a:ext cx="5008375" cy="35714"/>
            <a:chOff x="6272956" y="6060405"/>
            <a:chExt cx="5008375" cy="3571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5400000">
              <a:off x="6272956" y="6060405"/>
              <a:ext cx="5008375" cy="357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71409" y="4611948"/>
            <a:ext cx="8160000" cy="3970502"/>
            <a:chOff x="571409" y="4611948"/>
            <a:chExt cx="8160000" cy="3970502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71409" y="4611948"/>
              <a:ext cx="8160000" cy="397050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142857" y="4611948"/>
            <a:ext cx="8690361" cy="3844397"/>
            <a:chOff x="9142857" y="4611948"/>
            <a:chExt cx="8690361" cy="3844397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142857" y="4611948"/>
              <a:ext cx="8690361" cy="384439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61905" y="9830576"/>
            <a:ext cx="1777866" cy="260630"/>
            <a:chOff x="361905" y="9830576"/>
            <a:chExt cx="1777866" cy="26063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61905" y="9830576"/>
              <a:ext cx="1777866" cy="26063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523941" y="9604359"/>
            <a:ext cx="3305536" cy="452434"/>
            <a:chOff x="14523941" y="9604359"/>
            <a:chExt cx="3305536" cy="45243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3941" y="9604359"/>
              <a:ext cx="3305536" cy="45243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71423" y="1705952"/>
            <a:ext cx="17238106" cy="35714"/>
            <a:chOff x="571423" y="1705952"/>
            <a:chExt cx="17238106" cy="35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1423" y="1705952"/>
              <a:ext cx="17238106" cy="3571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49416" y="218025"/>
            <a:ext cx="7859614" cy="172262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06368" y="2075483"/>
            <a:ext cx="3599877" cy="104873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23186" y="3918335"/>
            <a:ext cx="7370730" cy="1946187"/>
            <a:chOff x="1023186" y="3918335"/>
            <a:chExt cx="7370730" cy="194618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23186" y="3918335"/>
              <a:ext cx="7370730" cy="194618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190476" y="3918335"/>
            <a:ext cx="7543743" cy="1969044"/>
            <a:chOff x="9190476" y="3918335"/>
            <a:chExt cx="7543743" cy="196904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190476" y="3918335"/>
              <a:ext cx="7543743" cy="196904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024626" y="6221302"/>
            <a:ext cx="8236462" cy="3186884"/>
            <a:chOff x="5024626" y="6221302"/>
            <a:chExt cx="8236462" cy="318688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024626" y="6221302"/>
              <a:ext cx="8236462" cy="3186884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66045" y="3534336"/>
            <a:ext cx="2483424" cy="813709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340954" y="3522906"/>
            <a:ext cx="2445328" cy="813709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846313" y="7282573"/>
            <a:ext cx="9770191" cy="1702126"/>
            <a:chOff x="3846313" y="7282573"/>
            <a:chExt cx="9770191" cy="170212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46313" y="7282573"/>
              <a:ext cx="9770191" cy="170212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61905" y="9830576"/>
            <a:ext cx="1777866" cy="260630"/>
            <a:chOff x="361905" y="9830576"/>
            <a:chExt cx="1777866" cy="26063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1905" y="9830576"/>
              <a:ext cx="1777866" cy="26063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523941" y="9604359"/>
            <a:ext cx="3305536" cy="452434"/>
            <a:chOff x="14523941" y="9604359"/>
            <a:chExt cx="3305536" cy="45243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523941" y="9604359"/>
              <a:ext cx="3305536" cy="45243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71423" y="1705952"/>
            <a:ext cx="17238106" cy="35714"/>
            <a:chOff x="571423" y="1705952"/>
            <a:chExt cx="17238106" cy="3571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71423" y="1705952"/>
              <a:ext cx="17238106" cy="35714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49416" y="218025"/>
            <a:ext cx="7859614" cy="1722624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06368" y="2075483"/>
            <a:ext cx="2920449" cy="1048735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40951" y="3157413"/>
            <a:ext cx="3206311" cy="99435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571409" y="5551939"/>
            <a:ext cx="12424953" cy="961920"/>
            <a:chOff x="571409" y="5551939"/>
            <a:chExt cx="12424953" cy="96192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71409" y="5551939"/>
              <a:ext cx="12424953" cy="961920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64131" y="4802872"/>
            <a:ext cx="3455359" cy="994350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160938" y="7537659"/>
            <a:ext cx="8536309" cy="1293318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038096" y="3463550"/>
            <a:ext cx="477168" cy="434272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723810" y="3463553"/>
            <a:ext cx="646777" cy="434272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038096" y="5104763"/>
            <a:ext cx="477168" cy="434272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723810" y="5104766"/>
            <a:ext cx="646777" cy="434272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704742" y="3906479"/>
            <a:ext cx="12198714" cy="1035759"/>
            <a:chOff x="704742" y="3906479"/>
            <a:chExt cx="12198714" cy="1035759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04742" y="3906479"/>
              <a:ext cx="12198714" cy="103575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61905" y="9830576"/>
            <a:ext cx="1777866" cy="260630"/>
            <a:chOff x="361905" y="9830576"/>
            <a:chExt cx="1777866" cy="26063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61905" y="9830576"/>
              <a:ext cx="1777866" cy="26063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523941" y="9604359"/>
            <a:ext cx="3305536" cy="452434"/>
            <a:chOff x="14523941" y="9604359"/>
            <a:chExt cx="3305536" cy="45243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3941" y="9604359"/>
              <a:ext cx="3305536" cy="45243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71423" y="1705952"/>
            <a:ext cx="17238106" cy="35714"/>
            <a:chOff x="571423" y="1705952"/>
            <a:chExt cx="17238106" cy="35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1423" y="1705952"/>
              <a:ext cx="17238106" cy="3571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49416" y="218025"/>
            <a:ext cx="8348005" cy="172262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57144" y="2057144"/>
            <a:ext cx="8642613" cy="3200004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57144" y="6161906"/>
            <a:ext cx="15857851" cy="274286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17138" y="5742862"/>
            <a:ext cx="17238106" cy="35714"/>
            <a:chOff x="617138" y="5742862"/>
            <a:chExt cx="17238106" cy="3571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17138" y="5742862"/>
              <a:ext cx="17238106" cy="357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19995" y="9107148"/>
            <a:ext cx="17238106" cy="35714"/>
            <a:chOff x="719995" y="9107148"/>
            <a:chExt cx="17238106" cy="3571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19995" y="9107148"/>
              <a:ext cx="17238106" cy="357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61905" y="9830576"/>
            <a:ext cx="1777866" cy="260630"/>
            <a:chOff x="361905" y="9830576"/>
            <a:chExt cx="1777866" cy="26063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61905" y="9830576"/>
              <a:ext cx="1777866" cy="26063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523941" y="9604359"/>
            <a:ext cx="3305536" cy="452434"/>
            <a:chOff x="14523941" y="9604359"/>
            <a:chExt cx="3305536" cy="45243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3941" y="9604359"/>
              <a:ext cx="3305536" cy="45243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72309" y="1767259"/>
            <a:ext cx="17238106" cy="35714"/>
            <a:chOff x="572309" y="1767259"/>
            <a:chExt cx="17238106" cy="35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2309" y="1767259"/>
              <a:ext cx="17238106" cy="3571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49416" y="218025"/>
            <a:ext cx="8348005" cy="172262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19010" y="2198412"/>
            <a:ext cx="2074536" cy="78919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19023" y="6527781"/>
            <a:ext cx="17238106" cy="35714"/>
            <a:chOff x="619023" y="6527781"/>
            <a:chExt cx="17238106" cy="3571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19023" y="6527781"/>
              <a:ext cx="17238106" cy="35714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38057" y="3144448"/>
            <a:ext cx="9683329" cy="285713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117137" y="5423520"/>
            <a:ext cx="7367051" cy="2909908"/>
            <a:chOff x="3117137" y="5423520"/>
            <a:chExt cx="7367051" cy="290990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17137" y="5423520"/>
              <a:ext cx="7367051" cy="290990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61905" y="9830576"/>
            <a:ext cx="1777866" cy="260630"/>
            <a:chOff x="361905" y="9830576"/>
            <a:chExt cx="1777866" cy="26063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1905" y="9830576"/>
              <a:ext cx="1777866" cy="26063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523941" y="9604359"/>
            <a:ext cx="3305536" cy="452434"/>
            <a:chOff x="14523941" y="9604359"/>
            <a:chExt cx="3305536" cy="45243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523941" y="9604359"/>
              <a:ext cx="3305536" cy="45243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71423" y="1705952"/>
            <a:ext cx="17238106" cy="35714"/>
            <a:chOff x="571423" y="1705952"/>
            <a:chExt cx="17238106" cy="3571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71423" y="1705952"/>
              <a:ext cx="17238106" cy="35714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27603" y="291834"/>
            <a:ext cx="7198329" cy="173176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3428571" y="2057143"/>
            <a:ext cx="4304782" cy="6323810"/>
            <a:chOff x="13428571" y="2057143"/>
            <a:chExt cx="4304782" cy="632381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428571" y="2057143"/>
              <a:ext cx="4304782" cy="6323810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796696" y="8537144"/>
            <a:ext cx="1634244" cy="454273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2290" y="3341107"/>
            <a:ext cx="12268183" cy="1513840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441515" y="5718734"/>
            <a:ext cx="6854883" cy="241762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61905" y="9830576"/>
            <a:ext cx="1777866" cy="260630"/>
            <a:chOff x="361905" y="9830576"/>
            <a:chExt cx="1777866" cy="26063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61905" y="9830576"/>
              <a:ext cx="1777866" cy="26063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523941" y="9604359"/>
            <a:ext cx="3305536" cy="452434"/>
            <a:chOff x="14523941" y="9604359"/>
            <a:chExt cx="3305536" cy="45243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3941" y="9604359"/>
              <a:ext cx="3305536" cy="45243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71423" y="1705952"/>
            <a:ext cx="17238106" cy="35714"/>
            <a:chOff x="571423" y="1705952"/>
            <a:chExt cx="17238106" cy="35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1423" y="1705952"/>
              <a:ext cx="17238106" cy="3571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27603" y="291834"/>
            <a:ext cx="7198329" cy="173176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139770" y="3599382"/>
            <a:ext cx="4884721" cy="4368394"/>
            <a:chOff x="2139770" y="3599382"/>
            <a:chExt cx="4884721" cy="436839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139770" y="3599382"/>
              <a:ext cx="4884721" cy="4368394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79938" y="2166845"/>
            <a:ext cx="2690630" cy="1027525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710008" y="8009178"/>
            <a:ext cx="1707558" cy="46432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216890" y="3676502"/>
            <a:ext cx="4884721" cy="4368394"/>
            <a:chOff x="2216890" y="3676502"/>
            <a:chExt cx="4884721" cy="436839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216890" y="3676502"/>
              <a:ext cx="4884721" cy="436839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943282" y="5542579"/>
            <a:ext cx="1023337" cy="241000"/>
            <a:chOff x="7943282" y="5542579"/>
            <a:chExt cx="1023337" cy="24100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943282" y="5542579"/>
              <a:ext cx="1023337" cy="24100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242695" y="4214245"/>
            <a:ext cx="7149855" cy="2118589"/>
            <a:chOff x="9242695" y="4214245"/>
            <a:chExt cx="7149855" cy="211858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242695" y="4214245"/>
              <a:ext cx="7149855" cy="2118589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369731" y="6299519"/>
            <a:ext cx="1513023" cy="379794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5852377" y="8649664"/>
            <a:ext cx="6580959" cy="1146510"/>
            <a:chOff x="5852377" y="8649664"/>
            <a:chExt cx="6580959" cy="1146510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852377" y="8649664"/>
              <a:ext cx="6580959" cy="1146510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900534" y="8960753"/>
            <a:ext cx="6285986" cy="51046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830238" y="4768777"/>
            <a:ext cx="2191040" cy="2214104"/>
            <a:chOff x="7830238" y="4768777"/>
            <a:chExt cx="2191040" cy="221410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830238" y="4768777"/>
              <a:ext cx="2191040" cy="221410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117415" y="5282908"/>
            <a:ext cx="1538638" cy="132469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163226" y="4956724"/>
            <a:ext cx="1937272" cy="27689"/>
            <a:chOff x="6163226" y="4956724"/>
            <a:chExt cx="1937272" cy="2768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440000">
              <a:off x="6163226" y="4956724"/>
              <a:ext cx="1937272" cy="2768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362711" y="6734754"/>
            <a:ext cx="1774585" cy="27689"/>
            <a:chOff x="6362711" y="6734754"/>
            <a:chExt cx="1774585" cy="2768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800000">
              <a:off x="6362711" y="6734754"/>
              <a:ext cx="1774585" cy="2768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157801" y="7378626"/>
            <a:ext cx="1397402" cy="27689"/>
            <a:chOff x="9157801" y="7378626"/>
            <a:chExt cx="1397402" cy="2768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7560000">
              <a:off x="9157801" y="7378626"/>
              <a:ext cx="1397402" cy="2768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958407" y="4179312"/>
            <a:ext cx="1553812" cy="27689"/>
            <a:chOff x="8958407" y="4179312"/>
            <a:chExt cx="1553812" cy="2768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3600000">
              <a:off x="8958407" y="4179312"/>
              <a:ext cx="1553812" cy="2768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992264" y="6052338"/>
            <a:ext cx="1790900" cy="27689"/>
            <a:chOff x="9992264" y="6052338"/>
            <a:chExt cx="1790900" cy="2768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900000">
              <a:off x="9992264" y="6052338"/>
              <a:ext cx="1790900" cy="2768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789983" y="3025581"/>
            <a:ext cx="2685165" cy="2335151"/>
            <a:chOff x="3789983" y="3025581"/>
            <a:chExt cx="2685165" cy="233515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789983" y="3025581"/>
              <a:ext cx="2685165" cy="233515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735313" y="2163387"/>
            <a:ext cx="2685165" cy="2335151"/>
            <a:chOff x="9735313" y="2163387"/>
            <a:chExt cx="2685165" cy="2335151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735313" y="2163387"/>
              <a:ext cx="2685165" cy="233515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752671" y="6292109"/>
            <a:ext cx="2809269" cy="2335151"/>
            <a:chOff x="3752671" y="6292109"/>
            <a:chExt cx="2809269" cy="2335151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752671" y="6292109"/>
              <a:ext cx="2809269" cy="233515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1612703" y="5374577"/>
            <a:ext cx="2685165" cy="2335151"/>
            <a:chOff x="11612703" y="5374577"/>
            <a:chExt cx="2685165" cy="2335151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612703" y="5374577"/>
              <a:ext cx="2685165" cy="2335151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8252014" y="7459685"/>
            <a:ext cx="2685165" cy="2335151"/>
            <a:chOff x="8252014" y="7459685"/>
            <a:chExt cx="2685165" cy="2335151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252014" y="7459685"/>
              <a:ext cx="2685165" cy="2335151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3807317" y="3721090"/>
            <a:ext cx="2652065" cy="54245"/>
            <a:chOff x="3807317" y="3721090"/>
            <a:chExt cx="2652065" cy="54245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807317" y="3721090"/>
              <a:ext cx="2652065" cy="54245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3775172" y="6984970"/>
            <a:ext cx="2778734" cy="54245"/>
            <a:chOff x="3775172" y="6984970"/>
            <a:chExt cx="2778734" cy="54245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775172" y="6984970"/>
              <a:ext cx="2778734" cy="54245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9735313" y="2802573"/>
            <a:ext cx="2652065" cy="54245"/>
            <a:chOff x="9735313" y="2802573"/>
            <a:chExt cx="2652065" cy="54245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735313" y="2802573"/>
              <a:ext cx="2652065" cy="54245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1612703" y="6084053"/>
            <a:ext cx="2652065" cy="54245"/>
            <a:chOff x="11612703" y="6084053"/>
            <a:chExt cx="2652065" cy="54245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612703" y="6084053"/>
              <a:ext cx="2652065" cy="54245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8284637" y="8187270"/>
            <a:ext cx="2652065" cy="54245"/>
            <a:chOff x="8284637" y="8187270"/>
            <a:chExt cx="2652065" cy="54245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284637" y="8187270"/>
              <a:ext cx="2652065" cy="54245"/>
            </a:xfrm>
            <a:prstGeom prst="rect">
              <a:avLst/>
            </a:prstGeom>
          </p:spPr>
        </p:pic>
      </p:grpSp>
      <p:pic>
        <p:nvPicPr>
          <p:cNvPr id="51" name="Object 5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602476" y="7480872"/>
            <a:ext cx="1927652" cy="768614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078051" y="2123207"/>
            <a:ext cx="1918128" cy="768614"/>
          </a:xfrm>
          <a:prstGeom prst="rect">
            <a:avLst/>
          </a:prstGeom>
        </p:spPr>
      </p:pic>
      <p:pic>
        <p:nvPicPr>
          <p:cNvPr id="53" name="Object 5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4100261" y="3009513"/>
            <a:ext cx="1908604" cy="768614"/>
          </a:xfrm>
          <a:prstGeom prst="rect">
            <a:avLst/>
          </a:prstGeom>
        </p:spPr>
      </p:pic>
      <p:pic>
        <p:nvPicPr>
          <p:cNvPr id="54" name="Object 5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4167565" y="6294441"/>
            <a:ext cx="1927652" cy="768614"/>
          </a:xfrm>
          <a:prstGeom prst="rect">
            <a:avLst/>
          </a:prstGeom>
        </p:spPr>
      </p:pic>
      <p:pic>
        <p:nvPicPr>
          <p:cNvPr id="55" name="Object 5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1963163" y="5392988"/>
            <a:ext cx="1918128" cy="768614"/>
          </a:xfrm>
          <a:prstGeom prst="rect">
            <a:avLst/>
          </a:prstGeom>
        </p:spPr>
      </p:pic>
      <p:pic>
        <p:nvPicPr>
          <p:cNvPr id="56" name="Object 5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3553425" y="4121031"/>
            <a:ext cx="2836060" cy="758698"/>
          </a:xfrm>
          <a:prstGeom prst="rect">
            <a:avLst/>
          </a:prstGeom>
        </p:spPr>
      </p:pic>
      <p:pic>
        <p:nvPicPr>
          <p:cNvPr id="57" name="Object 5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9772938" y="3032738"/>
            <a:ext cx="2460684" cy="1082179"/>
          </a:xfrm>
          <a:prstGeom prst="rect">
            <a:avLst/>
          </a:prstGeom>
        </p:spPr>
      </p:pic>
      <p:pic>
        <p:nvPicPr>
          <p:cNvPr id="58" name="Object 5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3707667" y="7255330"/>
            <a:ext cx="2805503" cy="1082179"/>
          </a:xfrm>
          <a:prstGeom prst="rect">
            <a:avLst/>
          </a:prstGeom>
        </p:spPr>
      </p:pic>
      <p:pic>
        <p:nvPicPr>
          <p:cNvPr id="59" name="Object 58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1873388" y="6506748"/>
            <a:ext cx="2215827" cy="790255"/>
          </a:xfrm>
          <a:prstGeom prst="rect">
            <a:avLst/>
          </a:prstGeom>
        </p:spPr>
      </p:pic>
      <p:pic>
        <p:nvPicPr>
          <p:cNvPr id="60" name="Object 59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7730588" y="8291222"/>
            <a:ext cx="2950579" cy="1450293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361905" y="9830576"/>
            <a:ext cx="1777866" cy="260630"/>
            <a:chOff x="361905" y="9830576"/>
            <a:chExt cx="1777866" cy="260630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361905" y="9830576"/>
              <a:ext cx="1777866" cy="260630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4523941" y="9604359"/>
            <a:ext cx="3305536" cy="452434"/>
            <a:chOff x="14523941" y="9604359"/>
            <a:chExt cx="3305536" cy="452434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4523941" y="9604359"/>
              <a:ext cx="3305536" cy="452434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571423" y="1705952"/>
            <a:ext cx="17238106" cy="35714"/>
            <a:chOff x="571423" y="1705952"/>
            <a:chExt cx="17238106" cy="35714"/>
          </a:xfrm>
        </p:grpSpPr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571423" y="1705952"/>
              <a:ext cx="17238106" cy="35714"/>
            </a:xfrm>
            <a:prstGeom prst="rect">
              <a:avLst/>
            </a:prstGeom>
          </p:spPr>
        </p:pic>
      </p:grpSp>
      <p:pic>
        <p:nvPicPr>
          <p:cNvPr id="70" name="Object 69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392273" y="237072"/>
            <a:ext cx="5744262" cy="173176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58101" y="4209524"/>
            <a:ext cx="16702846" cy="2909908"/>
            <a:chOff x="858101" y="4209524"/>
            <a:chExt cx="16702846" cy="290990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58101" y="4209524"/>
              <a:ext cx="16702846" cy="290990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61905" y="9830576"/>
            <a:ext cx="1777866" cy="260630"/>
            <a:chOff x="361905" y="9830576"/>
            <a:chExt cx="1777866" cy="26063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1905" y="9830576"/>
              <a:ext cx="1777866" cy="26063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523941" y="9604359"/>
            <a:ext cx="3305536" cy="452434"/>
            <a:chOff x="14523941" y="9604359"/>
            <a:chExt cx="3305536" cy="45243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523941" y="9604359"/>
              <a:ext cx="3305536" cy="45243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71423" y="1705952"/>
            <a:ext cx="17238106" cy="35714"/>
            <a:chOff x="571423" y="1705952"/>
            <a:chExt cx="17238106" cy="3571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71423" y="1705952"/>
              <a:ext cx="17238106" cy="35714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49416" y="218024"/>
            <a:ext cx="4600234" cy="1731767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07627" y="4663812"/>
            <a:ext cx="16366820" cy="188640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61905" y="9830576"/>
            <a:ext cx="1777866" cy="260630"/>
            <a:chOff x="361905" y="9830576"/>
            <a:chExt cx="1777866" cy="26063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61905" y="9830576"/>
              <a:ext cx="1777866" cy="26063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523941" y="9604359"/>
            <a:ext cx="3305536" cy="452434"/>
            <a:chOff x="14523941" y="9604359"/>
            <a:chExt cx="3305536" cy="45243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3941" y="9604359"/>
              <a:ext cx="3305536" cy="45243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71423" y="1705952"/>
            <a:ext cx="17238106" cy="35714"/>
            <a:chOff x="571423" y="1705952"/>
            <a:chExt cx="17238106" cy="35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1423" y="1705952"/>
              <a:ext cx="17238106" cy="3571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49416" y="218024"/>
            <a:ext cx="3411900" cy="1722243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64002" y="2740193"/>
            <a:ext cx="16249277" cy="316256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648001" y="5933883"/>
            <a:ext cx="4776047" cy="3091164"/>
            <a:chOff x="2648001" y="5933883"/>
            <a:chExt cx="4776047" cy="309116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648001" y="5933883"/>
              <a:ext cx="4776047" cy="309116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795757" y="6889902"/>
            <a:ext cx="6171429" cy="912459"/>
            <a:chOff x="9795757" y="6889902"/>
            <a:chExt cx="6171429" cy="91245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795757" y="6889902"/>
              <a:ext cx="6171429" cy="91245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61905" y="9830576"/>
            <a:ext cx="1777866" cy="260630"/>
            <a:chOff x="361905" y="9830576"/>
            <a:chExt cx="1777866" cy="26063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61905" y="9830576"/>
              <a:ext cx="1777866" cy="26063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523941" y="9604359"/>
            <a:ext cx="3305536" cy="452434"/>
            <a:chOff x="14523941" y="9604359"/>
            <a:chExt cx="3305536" cy="45243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3941" y="9604359"/>
              <a:ext cx="3305536" cy="45243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516971" y="3235881"/>
            <a:ext cx="7293567" cy="1731767"/>
          </a:xfrm>
          <a:prstGeom prst="rect">
            <a:avLst/>
          </a:prstGeom>
        </p:spPr>
      </p:pic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9A3D31E4-B36D-364C-80F4-E9F1EF40E7C5}"/>
              </a:ext>
            </a:extLst>
          </p:cNvPr>
          <p:cNvSpPr/>
          <p:nvPr/>
        </p:nvSpPr>
        <p:spPr>
          <a:xfrm>
            <a:off x="4724400" y="5753100"/>
            <a:ext cx="8458200" cy="15240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3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  <a:hlinkClick r:id="rId5"/>
              </a:rPr>
              <a:t>자세한 프로젝트 내용 링크 </a:t>
            </a:r>
            <a:r>
              <a:rPr lang="en-US" altLang="ko-KR" sz="3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  <a:hlinkClick r:id="rId5"/>
              </a:rPr>
              <a:t>Link </a:t>
            </a:r>
            <a:r>
              <a:rPr lang="ko-KR" altLang="en-US" sz="3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  <a:hlinkClick r:id="rId5"/>
              </a:rPr>
              <a:t>✅ </a:t>
            </a:r>
            <a:endParaRPr lang="ko-KR" altLang="en-US" sz="3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61905" y="9830576"/>
            <a:ext cx="1777866" cy="260630"/>
            <a:chOff x="361905" y="9830576"/>
            <a:chExt cx="1777866" cy="26063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61905" y="9830576"/>
              <a:ext cx="1777866" cy="26063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523941" y="9604359"/>
            <a:ext cx="3305536" cy="452434"/>
            <a:chOff x="14523941" y="9604359"/>
            <a:chExt cx="3305536" cy="45243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3941" y="9604359"/>
              <a:ext cx="3305536" cy="45243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71423" y="1705952"/>
            <a:ext cx="17238106" cy="35714"/>
            <a:chOff x="571423" y="1705952"/>
            <a:chExt cx="17238106" cy="35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1423" y="1705952"/>
              <a:ext cx="17238106" cy="3571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49416" y="218024"/>
            <a:ext cx="8069329" cy="173176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11588" y="2840758"/>
            <a:ext cx="7862993" cy="2990007"/>
            <a:chOff x="611588" y="2840758"/>
            <a:chExt cx="7862993" cy="299000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11588" y="2840758"/>
              <a:ext cx="7862993" cy="299000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843606" y="6111353"/>
            <a:ext cx="3141539" cy="2111526"/>
            <a:chOff x="6843606" y="6111353"/>
            <a:chExt cx="3141539" cy="211152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843606" y="6111353"/>
              <a:ext cx="3141539" cy="211152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648421" y="6103334"/>
            <a:ext cx="3211223" cy="2123550"/>
            <a:chOff x="3648421" y="6103334"/>
            <a:chExt cx="3211223" cy="2123550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648421" y="6103334"/>
              <a:ext cx="3211223" cy="212355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93222" y="6206511"/>
            <a:ext cx="3055199" cy="2020374"/>
            <a:chOff x="593222" y="6206511"/>
            <a:chExt cx="3055199" cy="202037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93222" y="6206511"/>
              <a:ext cx="3055199" cy="2020374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484811" y="3819909"/>
            <a:ext cx="6393943" cy="1985286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3918759" y="6007785"/>
            <a:ext cx="781058" cy="321429"/>
            <a:chOff x="13918759" y="6007785"/>
            <a:chExt cx="781058" cy="321429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5460000">
              <a:off x="13918759" y="6007785"/>
              <a:ext cx="781058" cy="321429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591736" y="6901904"/>
            <a:ext cx="5880813" cy="113484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6</Words>
  <Application>Microsoft Office PowerPoint</Application>
  <PresentationFormat>사용자 지정</PresentationFormat>
  <Paragraphs>1</Paragraphs>
  <Slides>26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0" baseType="lpstr">
      <vt:lpstr>배달의민족 도현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정 호찬</cp:lastModifiedBy>
  <cp:revision>2</cp:revision>
  <dcterms:created xsi:type="dcterms:W3CDTF">2023-04-24T22:03:46Z</dcterms:created>
  <dcterms:modified xsi:type="dcterms:W3CDTF">2023-04-24T13:06:53Z</dcterms:modified>
</cp:coreProperties>
</file>